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4"/>
  </p:notesMasterIdLst>
  <p:handoutMasterIdLst>
    <p:handoutMasterId r:id="rId5"/>
  </p:handoutMasterIdLst>
  <p:sldIdLst>
    <p:sldId id="257" r:id="rId2"/>
    <p:sldId id="258" r:id="rId3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-110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-110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-110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-110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-110" charset="0"/>
        <a:ea typeface="+mn-ea"/>
        <a:cs typeface="+mn-cs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Arial" pitchFamily="-110" charset="0"/>
        <a:ea typeface="+mn-ea"/>
        <a:cs typeface="+mn-cs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Arial" pitchFamily="-110" charset="0"/>
        <a:ea typeface="+mn-ea"/>
        <a:cs typeface="+mn-cs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Arial" pitchFamily="-110" charset="0"/>
        <a:ea typeface="+mn-ea"/>
        <a:cs typeface="+mn-cs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Arial" pitchFamily="-110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249" autoAdjust="0"/>
    <p:restoredTop sz="94623" autoAdjust="0"/>
  </p:normalViewPr>
  <p:slideViewPr>
    <p:cSldViewPr>
      <p:cViewPr varScale="1">
        <p:scale>
          <a:sx n="197" d="100"/>
          <a:sy n="197" d="100"/>
        </p:scale>
        <p:origin x="-1968" y="-10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5" Type="http://schemas.openxmlformats.org/officeDocument/2006/relationships/handoutMaster" Target="handoutMasters/handoutMaster1.xml"/><Relationship Id="rId6" Type="http://schemas.openxmlformats.org/officeDocument/2006/relationships/printerSettings" Target="printerSettings/printerSettings1.bin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050" tIns="0" rIns="19050" bIns="0" numCol="1" anchor="t" anchorCtr="0" compatLnSpc="1">
            <a:prstTxWarp prst="textNoShape">
              <a:avLst/>
            </a:prstTxWarp>
          </a:bodyPr>
          <a:lstStyle>
            <a:lvl1pPr>
              <a:defRPr sz="1000" i="1">
                <a:latin typeface="Times New Roman" pitchFamily="-110" charset="0"/>
              </a:defRPr>
            </a:lvl1pPr>
          </a:lstStyle>
          <a:p>
            <a:endParaRPr lang="en-US" alt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050" tIns="0" rIns="19050" bIns="0" numCol="1" anchor="t" anchorCtr="0" compatLnSpc="1">
            <a:prstTxWarp prst="textNoShape">
              <a:avLst/>
            </a:prstTxWarp>
          </a:bodyPr>
          <a:lstStyle>
            <a:lvl1pPr algn="r">
              <a:defRPr sz="1000" i="1">
                <a:latin typeface="Times New Roman" pitchFamily="-110" charset="0"/>
              </a:defRPr>
            </a:lvl1pPr>
          </a:lstStyle>
          <a:p>
            <a:endParaRPr lang="en-US" altLang="en-US"/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050" tIns="0" rIns="19050" bIns="0" numCol="1" anchor="b" anchorCtr="0" compatLnSpc="1">
            <a:prstTxWarp prst="textNoShape">
              <a:avLst/>
            </a:prstTxWarp>
          </a:bodyPr>
          <a:lstStyle>
            <a:lvl1pPr>
              <a:defRPr sz="1000" i="1">
                <a:latin typeface="Times New Roman" pitchFamily="-110" charset="0"/>
              </a:defRPr>
            </a:lvl1pPr>
          </a:lstStyle>
          <a:p>
            <a:endParaRPr lang="en-US" altLang="en-US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050" tIns="0" rIns="19050" bIns="0" numCol="1" anchor="b" anchorCtr="0" compatLnSpc="1">
            <a:prstTxWarp prst="textNoShape">
              <a:avLst/>
            </a:prstTxWarp>
          </a:bodyPr>
          <a:lstStyle>
            <a:lvl1pPr algn="r">
              <a:defRPr sz="1000" i="1">
                <a:latin typeface="Times New Roman" pitchFamily="-110" charset="0"/>
              </a:defRPr>
            </a:lvl1pPr>
          </a:lstStyle>
          <a:p>
            <a:fld id="{F294CCFB-749A-2F47-8EBA-00DE4241A43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243235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050" tIns="0" rIns="19050" bIns="0" numCol="1" anchor="t" anchorCtr="0" compatLnSpc="1">
            <a:prstTxWarp prst="textNoShape">
              <a:avLst/>
            </a:prstTxWarp>
          </a:bodyPr>
          <a:lstStyle>
            <a:lvl1pPr>
              <a:defRPr sz="1000" i="1">
                <a:latin typeface="Times New Roman" pitchFamily="-110" charset="0"/>
              </a:defRPr>
            </a:lvl1pPr>
          </a:lstStyle>
          <a:p>
            <a:endParaRPr lang="en-US" altLang="en-US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050" tIns="0" rIns="19050" bIns="0" numCol="1" anchor="t" anchorCtr="0" compatLnSpc="1">
            <a:prstTxWarp prst="textNoShape">
              <a:avLst/>
            </a:prstTxWarp>
          </a:bodyPr>
          <a:lstStyle>
            <a:lvl1pPr algn="r">
              <a:defRPr sz="1000" i="1">
                <a:latin typeface="Times New Roman" pitchFamily="-110" charset="0"/>
              </a:defRPr>
            </a:lvl1pPr>
          </a:lstStyle>
          <a:p>
            <a:endParaRPr lang="en-US" altLang="en-US"/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050" tIns="0" rIns="19050" bIns="0" numCol="1" anchor="b" anchorCtr="0" compatLnSpc="1">
            <a:prstTxWarp prst="textNoShape">
              <a:avLst/>
            </a:prstTxWarp>
          </a:bodyPr>
          <a:lstStyle>
            <a:lvl1pPr>
              <a:defRPr sz="1000" i="1">
                <a:latin typeface="Times New Roman" pitchFamily="-110" charset="0"/>
              </a:defRPr>
            </a:lvl1pPr>
          </a:lstStyle>
          <a:p>
            <a:endParaRPr lang="en-US" altLang="en-US"/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050" tIns="0" rIns="19050" bIns="0" numCol="1" anchor="b" anchorCtr="0" compatLnSpc="1">
            <a:prstTxWarp prst="textNoShape">
              <a:avLst/>
            </a:prstTxWarp>
          </a:bodyPr>
          <a:lstStyle>
            <a:lvl1pPr algn="r">
              <a:defRPr sz="1000" i="1">
                <a:latin typeface="Times New Roman" pitchFamily="-110" charset="0"/>
              </a:defRPr>
            </a:lvl1pPr>
          </a:lstStyle>
          <a:p>
            <a:fld id="{1783C958-1F1B-2347-8B37-D6BC4B56CB47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1225" y="4343400"/>
            <a:ext cx="5032375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2055" name="Rectangle 7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52525" y="692150"/>
            <a:ext cx="4552950" cy="34163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</p:spPr>
      </p:sp>
    </p:spTree>
    <p:extLst>
      <p:ext uri="{BB962C8B-B14F-4D97-AF65-F5344CB8AC3E}">
        <p14:creationId xmlns:p14="http://schemas.microsoft.com/office/powerpoint/2010/main" val="360487236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10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10" charset="0"/>
        <a:ea typeface="ＭＳ Ｐゴシック" pitchFamily="-110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10" charset="0"/>
        <a:ea typeface="ＭＳ Ｐゴシック" pitchFamily="-110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10" charset="0"/>
        <a:ea typeface="ＭＳ Ｐゴシック" pitchFamily="-110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10" charset="0"/>
        <a:ea typeface="ＭＳ Ｐゴシック" pitchFamily="-110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83C958-1F1B-2347-8B37-D6BC4B56CB47}" type="slidenum">
              <a:rPr lang="en-US" altLang="en-US" smtClean="0"/>
              <a:pPr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712146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1026"/>
          <p:cNvSpPr>
            <a:spLocks noGrp="1" noChangeArrowheads="1"/>
          </p:cNvSpPr>
          <p:nvPr>
            <p:ph type="ctrTitle"/>
          </p:nvPr>
        </p:nvSpPr>
        <p:spPr>
          <a:xfrm>
            <a:off x="832104" y="1389888"/>
            <a:ext cx="7479792" cy="1298448"/>
          </a:xfrm>
        </p:spPr>
        <p:txBody>
          <a:bodyPr anchor="b" anchorCtr="0"/>
          <a:lstStyle>
            <a:lvl1pPr>
              <a:lnSpc>
                <a:spcPct val="100000"/>
              </a:lnSpc>
              <a:spcAft>
                <a:spcPts val="600"/>
              </a:spcAft>
              <a:defRPr sz="3600"/>
            </a:lvl1pPr>
          </a:lstStyle>
          <a:p>
            <a:r>
              <a:rPr lang="en-US" altLang="en-US" smtClean="0"/>
              <a:t>Click to edit Master title style</a:t>
            </a:r>
            <a:endParaRPr lang="en-US" altLang="en-US" dirty="0"/>
          </a:p>
        </p:txBody>
      </p:sp>
      <p:sp>
        <p:nvSpPr>
          <p:cNvPr id="6202" name="Rectangle 1082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832104" y="3008376"/>
            <a:ext cx="7479792" cy="1792224"/>
          </a:xfrm>
          <a:prstGeom prst="rect">
            <a:avLst/>
          </a:prstGeom>
          <a:ln w="12700">
            <a:headEnd type="none" w="sm" len="sm"/>
            <a:tailEnd type="none" w="sm" len="sm"/>
          </a:ln>
        </p:spPr>
        <p:txBody>
          <a:bodyPr lIns="91440" tIns="45720" rIns="91440" bIns="4572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FontTx/>
              <a:buNone/>
              <a:defRPr sz="2200"/>
            </a:lvl1pPr>
          </a:lstStyle>
          <a:p>
            <a:r>
              <a:rPr lang="en-US" altLang="en-US" smtClean="0"/>
              <a:t>Click to edit Master subtitle style</a:t>
            </a:r>
            <a:endParaRPr lang="en-US" altLang="en-US" dirty="0"/>
          </a:p>
        </p:txBody>
      </p:sp>
      <p:sp>
        <p:nvSpPr>
          <p:cNvPr id="9" name="Freeform 8"/>
          <p:cNvSpPr>
            <a:spLocks/>
          </p:cNvSpPr>
          <p:nvPr userDrawn="1"/>
        </p:nvSpPr>
        <p:spPr bwMode="auto">
          <a:xfrm>
            <a:off x="0" y="950976"/>
            <a:ext cx="9144000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6144" y="0"/>
              </a:cxn>
              <a:cxn ang="0">
                <a:pos x="0" y="0"/>
              </a:cxn>
            </a:cxnLst>
            <a:rect l="0" t="0" r="r" b="b"/>
            <a:pathLst>
              <a:path w="6145" h="1">
                <a:moveTo>
                  <a:pt x="0" y="0"/>
                </a:moveTo>
                <a:lnTo>
                  <a:pt x="6144" y="0"/>
                </a:lnTo>
                <a:lnTo>
                  <a:pt x="0" y="0"/>
                </a:lnTo>
              </a:path>
            </a:pathLst>
          </a:custGeom>
          <a:noFill/>
          <a:ln w="22225" cap="flat" cmpd="sng">
            <a:solidFill>
              <a:schemeClr val="accent4"/>
            </a:solidFill>
            <a:prstDash val="solid"/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Freeform 8"/>
          <p:cNvSpPr>
            <a:spLocks/>
          </p:cNvSpPr>
          <p:nvPr userDrawn="1"/>
        </p:nvSpPr>
        <p:spPr bwMode="auto">
          <a:xfrm>
            <a:off x="0" y="6355080"/>
            <a:ext cx="9144000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6144" y="0"/>
              </a:cxn>
              <a:cxn ang="0">
                <a:pos x="0" y="0"/>
              </a:cxn>
            </a:cxnLst>
            <a:rect l="0" t="0" r="r" b="b"/>
            <a:pathLst>
              <a:path w="6145" h="1">
                <a:moveTo>
                  <a:pt x="0" y="0"/>
                </a:moveTo>
                <a:lnTo>
                  <a:pt x="6144" y="0"/>
                </a:lnTo>
                <a:lnTo>
                  <a:pt x="0" y="0"/>
                </a:lnTo>
              </a:path>
            </a:pathLst>
          </a:custGeom>
          <a:noFill/>
          <a:ln w="22225" cap="flat" cmpd="sng">
            <a:solidFill>
              <a:schemeClr val="accent4"/>
            </a:solidFill>
            <a:prstDash val="solid"/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" name="Picture 1" descr="LL_Logo_blu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2072" y="5111496"/>
            <a:ext cx="3429000" cy="34544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Chart Placeholder 3"/>
          <p:cNvSpPr>
            <a:spLocks noGrp="1"/>
          </p:cNvSpPr>
          <p:nvPr>
            <p:ph type="chart" sz="quarter" idx="10"/>
          </p:nvPr>
        </p:nvSpPr>
        <p:spPr>
          <a:xfrm>
            <a:off x="1344168" y="1700784"/>
            <a:ext cx="6455664" cy="3941064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vert="horz"/>
          <a:lstStyle>
            <a:lvl1pPr marL="0" indent="0">
              <a:lnSpc>
                <a:spcPts val="2000"/>
              </a:lnSpc>
              <a:spcBef>
                <a:spcPts val="300"/>
              </a:spcBef>
              <a:spcAft>
                <a:spcPts val="600"/>
              </a:spcAft>
              <a:buFontTx/>
              <a:buNone/>
              <a:defRPr/>
            </a:lvl1pPr>
          </a:lstStyle>
          <a:p>
            <a:r>
              <a:rPr lang="en-US" smtClean="0"/>
              <a:t>Click icon to add chart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1344168" y="1252728"/>
            <a:ext cx="6455664" cy="374904"/>
          </a:xfrm>
          <a:prstGeom prst="rect">
            <a:avLst/>
          </a:prstGeom>
        </p:spPr>
        <p:txBody>
          <a:bodyPr vert="horz" anchor="b" anchorCtr="0"/>
          <a:lstStyle>
            <a:lvl1pPr marL="0" indent="0" algn="ctr">
              <a:lnSpc>
                <a:spcPts val="2000"/>
              </a:lnSpc>
              <a:spcBef>
                <a:spcPts val="300"/>
              </a:spcBef>
              <a:spcAft>
                <a:spcPts val="600"/>
              </a:spcAft>
              <a:buFontTx/>
              <a:buNone/>
              <a:defRPr sz="1800" baseline="0"/>
            </a:lvl1pPr>
            <a:lvl2pPr marL="520700" indent="0">
              <a:buNone/>
              <a:defRPr/>
            </a:lvl2pPr>
            <a:lvl3pPr marL="976313" indent="0">
              <a:buNone/>
              <a:defRPr/>
            </a:lvl3pPr>
            <a:lvl4pPr marL="1427162" indent="0"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1344168" y="5705856"/>
            <a:ext cx="6455664" cy="274320"/>
          </a:xfrm>
          <a:prstGeom prst="rect">
            <a:avLst/>
          </a:prstGeom>
        </p:spPr>
        <p:txBody>
          <a:bodyPr vert="horz" anchor="t" anchorCtr="0"/>
          <a:lstStyle>
            <a:lvl1pPr marL="0" indent="0" algn="ctr">
              <a:lnSpc>
                <a:spcPts val="1400"/>
              </a:lnSpc>
              <a:spcBef>
                <a:spcPts val="300"/>
              </a:spcBef>
              <a:spcAft>
                <a:spcPts val="600"/>
              </a:spcAft>
              <a:buFontTx/>
              <a:buNone/>
              <a:defRPr sz="1200" b="1" i="0" baseline="0"/>
            </a:lvl1pPr>
            <a:lvl2pPr marL="520700" indent="0">
              <a:buNone/>
              <a:defRPr/>
            </a:lvl2pPr>
            <a:lvl3pPr marL="976313" indent="0">
              <a:buNone/>
              <a:defRPr/>
            </a:lvl3pPr>
            <a:lvl4pPr marL="1427162" indent="0"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070962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5488" y="1289304"/>
            <a:ext cx="8193024" cy="4828032"/>
          </a:xfrm>
          <a:prstGeom prst="rect">
            <a:avLst/>
          </a:prstGeom>
        </p:spPr>
        <p:txBody>
          <a:bodyPr/>
          <a:lstStyle>
            <a:lvl1pPr marL="237744" indent="-237744">
              <a:lnSpc>
                <a:spcPct val="90000"/>
              </a:lnSpc>
              <a:spcBef>
                <a:spcPts val="1200"/>
              </a:spcBef>
              <a:buSzPct val="100000"/>
              <a:buFont typeface="Arial"/>
              <a:buChar char="•"/>
              <a:defRPr/>
            </a:lvl1pPr>
            <a:lvl2pPr marL="539496" indent="-256032">
              <a:lnSpc>
                <a:spcPct val="90000"/>
              </a:lnSpc>
              <a:spcBef>
                <a:spcPts val="600"/>
              </a:spcBef>
              <a:defRPr/>
            </a:lvl2pPr>
            <a:lvl3pPr marL="758952" indent="-182880">
              <a:lnSpc>
                <a:spcPct val="90000"/>
              </a:lnSpc>
              <a:spcBef>
                <a:spcPts val="600"/>
              </a:spcBef>
              <a:buSzPct val="90000"/>
              <a:buFont typeface="Arial"/>
              <a:buChar char="•"/>
              <a:defRPr/>
            </a:lvl3pPr>
            <a:lvl4pPr marL="1033272" indent="0">
              <a:lnSpc>
                <a:spcPct val="90000"/>
              </a:lnSpc>
              <a:spcBef>
                <a:spcPts val="600"/>
              </a:spcBef>
              <a:buFontTx/>
              <a:buNone/>
              <a:defRPr/>
            </a:lvl4pPr>
            <a:lvl5pPr marL="1261872" indent="0">
              <a:lnSpc>
                <a:spcPct val="90000"/>
              </a:lnSpc>
              <a:spcBef>
                <a:spcPts val="600"/>
              </a:spcBef>
              <a:buSzPct val="85000"/>
              <a:buFontTx/>
              <a:buNone/>
              <a:defRPr sz="1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75488" y="1289304"/>
            <a:ext cx="3986784" cy="4828032"/>
          </a:xfrm>
          <a:prstGeom prst="rect">
            <a:avLst/>
          </a:prstGeom>
        </p:spPr>
        <p:txBody>
          <a:bodyPr/>
          <a:lstStyle>
            <a:lvl1pPr marL="237744" indent="-237744">
              <a:lnSpc>
                <a:spcPct val="90000"/>
              </a:lnSpc>
              <a:spcBef>
                <a:spcPts val="1200"/>
              </a:spcBef>
              <a:buSzPct val="100000"/>
              <a:buFont typeface="Arial"/>
              <a:buChar char="•"/>
              <a:defRPr/>
            </a:lvl1pPr>
            <a:lvl2pPr marL="539496" indent="-256032">
              <a:lnSpc>
                <a:spcPct val="90000"/>
              </a:lnSpc>
              <a:spcBef>
                <a:spcPts val="600"/>
              </a:spcBef>
              <a:defRPr/>
            </a:lvl2pPr>
            <a:lvl3pPr marL="758952" indent="-182880">
              <a:lnSpc>
                <a:spcPct val="90000"/>
              </a:lnSpc>
              <a:spcBef>
                <a:spcPts val="600"/>
              </a:spcBef>
              <a:buSzPct val="90000"/>
              <a:buFont typeface="Wingdings" charset="2"/>
              <a:buChar char="§"/>
              <a:defRPr/>
            </a:lvl3pPr>
            <a:lvl4pPr marL="1033272" indent="0">
              <a:lnSpc>
                <a:spcPct val="90000"/>
              </a:lnSpc>
              <a:spcBef>
                <a:spcPts val="600"/>
              </a:spcBef>
              <a:buFontTx/>
              <a:buNone/>
              <a:defRPr/>
            </a:lvl4pPr>
            <a:lvl5pPr marL="1261872" indent="0">
              <a:lnSpc>
                <a:spcPct val="90000"/>
              </a:lnSpc>
              <a:spcBef>
                <a:spcPts val="600"/>
              </a:spcBef>
              <a:buSzPct val="85000"/>
              <a:buFontTx/>
              <a:buNone/>
              <a:defRPr sz="1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4663440" y="1289304"/>
            <a:ext cx="3986784" cy="4828032"/>
          </a:xfrm>
          <a:prstGeom prst="rect">
            <a:avLst/>
          </a:prstGeom>
        </p:spPr>
        <p:txBody>
          <a:bodyPr/>
          <a:lstStyle>
            <a:lvl1pPr marL="237744" indent="-237744">
              <a:lnSpc>
                <a:spcPct val="90000"/>
              </a:lnSpc>
              <a:spcBef>
                <a:spcPts val="1200"/>
              </a:spcBef>
              <a:buSzPct val="100000"/>
              <a:buFont typeface="Arial"/>
              <a:buChar char="•"/>
              <a:defRPr/>
            </a:lvl1pPr>
            <a:lvl2pPr marL="539496" indent="-256032">
              <a:lnSpc>
                <a:spcPct val="90000"/>
              </a:lnSpc>
              <a:spcBef>
                <a:spcPts val="600"/>
              </a:spcBef>
              <a:defRPr/>
            </a:lvl2pPr>
            <a:lvl3pPr marL="758952" indent="-182880">
              <a:lnSpc>
                <a:spcPct val="90000"/>
              </a:lnSpc>
              <a:spcBef>
                <a:spcPts val="600"/>
              </a:spcBef>
              <a:buSzPct val="90000"/>
              <a:buFont typeface="Wingdings" charset="2"/>
              <a:buChar char="§"/>
              <a:defRPr/>
            </a:lvl3pPr>
            <a:lvl4pPr marL="1033272" indent="0">
              <a:lnSpc>
                <a:spcPct val="90000"/>
              </a:lnSpc>
              <a:spcBef>
                <a:spcPts val="600"/>
              </a:spcBef>
              <a:buFontTx/>
              <a:buNone/>
              <a:defRPr/>
            </a:lvl4pPr>
            <a:lvl5pPr marL="1261872" indent="0">
              <a:lnSpc>
                <a:spcPct val="90000"/>
              </a:lnSpc>
              <a:spcBef>
                <a:spcPts val="600"/>
              </a:spcBef>
              <a:buSzPct val="85000"/>
              <a:buFontTx/>
              <a:buNone/>
              <a:defRPr sz="1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78053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771461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1832" y="146304"/>
            <a:ext cx="7260336" cy="46634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5488" y="1289304"/>
            <a:ext cx="8193024" cy="4828032"/>
          </a:xfrm>
          <a:prstGeom prst="rect">
            <a:avLst/>
          </a:prstGeom>
        </p:spPr>
        <p:txBody>
          <a:bodyPr/>
          <a:lstStyle>
            <a:lvl1pPr marL="237744" indent="-237744">
              <a:lnSpc>
                <a:spcPct val="90000"/>
              </a:lnSpc>
              <a:spcBef>
                <a:spcPts val="1200"/>
              </a:spcBef>
              <a:buSzPct val="100000"/>
              <a:buFont typeface="Arial"/>
              <a:buChar char="•"/>
              <a:defRPr/>
            </a:lvl1pPr>
            <a:lvl2pPr marL="539496" indent="-256032">
              <a:lnSpc>
                <a:spcPct val="90000"/>
              </a:lnSpc>
              <a:spcBef>
                <a:spcPts val="600"/>
              </a:spcBef>
              <a:defRPr/>
            </a:lvl2pPr>
            <a:lvl3pPr marL="758952" indent="-182880">
              <a:lnSpc>
                <a:spcPct val="90000"/>
              </a:lnSpc>
              <a:spcBef>
                <a:spcPts val="600"/>
              </a:spcBef>
              <a:buSzPct val="90000"/>
              <a:buFont typeface="Wingdings" charset="2"/>
              <a:buChar char="§"/>
              <a:defRPr/>
            </a:lvl3pPr>
            <a:lvl4pPr marL="1033272" indent="0">
              <a:lnSpc>
                <a:spcPct val="90000"/>
              </a:lnSpc>
              <a:spcBef>
                <a:spcPts val="600"/>
              </a:spcBef>
              <a:buFontTx/>
              <a:buNone/>
              <a:defRPr/>
            </a:lvl4pPr>
            <a:lvl5pPr marL="1261872" indent="0">
              <a:lnSpc>
                <a:spcPct val="90000"/>
              </a:lnSpc>
              <a:spcBef>
                <a:spcPts val="600"/>
              </a:spcBef>
              <a:buSzPct val="85000"/>
              <a:buFontTx/>
              <a:buNone/>
              <a:defRPr sz="1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41832" y="594360"/>
            <a:ext cx="7260336" cy="304800"/>
          </a:xfrm>
          <a:prstGeom prst="rect">
            <a:avLst/>
          </a:prstGeom>
        </p:spPr>
        <p:txBody>
          <a:bodyPr vert="horz"/>
          <a:lstStyle>
            <a:lvl1pPr marL="0" indent="0" algn="ctr">
              <a:lnSpc>
                <a:spcPts val="2400"/>
              </a:lnSpc>
              <a:spcBef>
                <a:spcPts val="300"/>
              </a:spcBef>
              <a:spcAft>
                <a:spcPts val="600"/>
              </a:spcAft>
              <a:buFontTx/>
              <a:buNone/>
              <a:defRPr sz="2400" baseline="0"/>
            </a:lvl1pPr>
            <a:lvl2pPr marL="520700" indent="0">
              <a:buNone/>
              <a:defRPr/>
            </a:lvl2pPr>
            <a:lvl3pPr marL="976313" indent="0">
              <a:buNone/>
              <a:defRPr/>
            </a:lvl3pPr>
            <a:lvl4pPr marL="1427162" indent="0"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 smtClean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4113466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5488" y="1682496"/>
            <a:ext cx="8193024" cy="4443984"/>
          </a:xfrm>
          <a:prstGeom prst="rect">
            <a:avLst/>
          </a:prstGeom>
        </p:spPr>
        <p:txBody>
          <a:bodyPr anchor="t" anchorCtr="1"/>
          <a:lstStyle>
            <a:lvl1pPr marL="237744" indent="-237744">
              <a:lnSpc>
                <a:spcPct val="90000"/>
              </a:lnSpc>
              <a:spcBef>
                <a:spcPts val="1500"/>
              </a:spcBef>
              <a:buSzPct val="100000"/>
              <a:buFont typeface="Arial"/>
              <a:buChar char="•"/>
              <a:defRPr/>
            </a:lvl1pPr>
            <a:lvl2pPr marL="539496" indent="-256032">
              <a:lnSpc>
                <a:spcPct val="90000"/>
              </a:lnSpc>
              <a:spcBef>
                <a:spcPts val="1500"/>
              </a:spcBef>
              <a:defRPr/>
            </a:lvl2pPr>
            <a:lvl3pPr marL="758952" indent="-182880">
              <a:lnSpc>
                <a:spcPct val="90000"/>
              </a:lnSpc>
              <a:spcBef>
                <a:spcPts val="1500"/>
              </a:spcBef>
              <a:buSzPct val="90000"/>
              <a:buFont typeface="Wingdings" charset="2"/>
              <a:buChar char="§"/>
              <a:defRPr/>
            </a:lvl3pPr>
            <a:lvl4pPr marL="1033272" indent="0">
              <a:lnSpc>
                <a:spcPct val="90000"/>
              </a:lnSpc>
              <a:spcBef>
                <a:spcPts val="1500"/>
              </a:spcBef>
              <a:buFontTx/>
              <a:buNone/>
              <a:defRPr/>
            </a:lvl4pPr>
            <a:lvl5pPr marL="1261872" indent="0">
              <a:lnSpc>
                <a:spcPct val="90000"/>
              </a:lnSpc>
              <a:spcBef>
                <a:spcPts val="1500"/>
              </a:spcBef>
              <a:buSzPct val="85000"/>
              <a:buFontTx/>
              <a:buNone/>
              <a:defRPr sz="1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13466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1581912" y="1764792"/>
            <a:ext cx="5971032" cy="3776472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vert="horz"/>
          <a:lstStyle>
            <a:lvl1pPr marL="0" indent="0" algn="ctr">
              <a:lnSpc>
                <a:spcPts val="2000"/>
              </a:lnSpc>
              <a:spcBef>
                <a:spcPts val="300"/>
              </a:spcBef>
              <a:spcAft>
                <a:spcPts val="600"/>
              </a:spcAft>
              <a:buFontTx/>
              <a:buNone/>
              <a:defRPr/>
            </a:lvl1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1581912" y="1316736"/>
            <a:ext cx="5971032" cy="374904"/>
          </a:xfrm>
          <a:prstGeom prst="rect">
            <a:avLst/>
          </a:prstGeom>
        </p:spPr>
        <p:txBody>
          <a:bodyPr vert="horz" anchor="b" anchorCtr="0"/>
          <a:lstStyle>
            <a:lvl1pPr marL="0" indent="0" algn="ctr">
              <a:lnSpc>
                <a:spcPts val="2000"/>
              </a:lnSpc>
              <a:spcBef>
                <a:spcPts val="300"/>
              </a:spcBef>
              <a:spcAft>
                <a:spcPts val="600"/>
              </a:spcAft>
              <a:buFontTx/>
              <a:buNone/>
              <a:defRPr sz="1800" baseline="0"/>
            </a:lvl1pPr>
            <a:lvl2pPr marL="520700" indent="0">
              <a:buNone/>
              <a:defRPr/>
            </a:lvl2pPr>
            <a:lvl3pPr marL="976313" indent="0">
              <a:buNone/>
              <a:defRPr/>
            </a:lvl3pPr>
            <a:lvl4pPr marL="1427162" indent="0"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1581912" y="5605272"/>
            <a:ext cx="5971032" cy="274320"/>
          </a:xfrm>
          <a:prstGeom prst="rect">
            <a:avLst/>
          </a:prstGeom>
        </p:spPr>
        <p:txBody>
          <a:bodyPr vert="horz" anchor="t" anchorCtr="0"/>
          <a:lstStyle>
            <a:lvl1pPr marL="0" indent="0" algn="ctr">
              <a:lnSpc>
                <a:spcPts val="1400"/>
              </a:lnSpc>
              <a:spcBef>
                <a:spcPts val="300"/>
              </a:spcBef>
              <a:spcAft>
                <a:spcPts val="600"/>
              </a:spcAft>
              <a:buFontTx/>
              <a:buNone/>
              <a:defRPr sz="1200" b="1" i="0" baseline="0"/>
            </a:lvl1pPr>
            <a:lvl2pPr marL="520700" indent="0">
              <a:buNone/>
              <a:defRPr/>
            </a:lvl2pPr>
            <a:lvl3pPr marL="976313" indent="0">
              <a:buNone/>
              <a:defRPr/>
            </a:lvl3pPr>
            <a:lvl4pPr marL="1427162" indent="0"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979053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Media Placeholder 3"/>
          <p:cNvSpPr>
            <a:spLocks noGrp="1"/>
          </p:cNvSpPr>
          <p:nvPr>
            <p:ph type="media" sz="quarter" idx="10"/>
          </p:nvPr>
        </p:nvSpPr>
        <p:spPr>
          <a:xfrm>
            <a:off x="1737360" y="1828800"/>
            <a:ext cx="5687568" cy="3346704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vert="horz"/>
          <a:lstStyle>
            <a:lvl1pPr marL="0" indent="0">
              <a:lnSpc>
                <a:spcPts val="2000"/>
              </a:lnSpc>
              <a:spcBef>
                <a:spcPts val="300"/>
              </a:spcBef>
              <a:spcAft>
                <a:spcPts val="600"/>
              </a:spcAft>
              <a:buFontTx/>
              <a:buNone/>
              <a:defRPr/>
            </a:lvl1pPr>
          </a:lstStyle>
          <a:p>
            <a:r>
              <a:rPr lang="en-US" smtClean="0"/>
              <a:t>Click icon to add media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1737360" y="1371600"/>
            <a:ext cx="5687568" cy="374904"/>
          </a:xfrm>
          <a:prstGeom prst="rect">
            <a:avLst/>
          </a:prstGeom>
        </p:spPr>
        <p:txBody>
          <a:bodyPr vert="horz" anchor="b" anchorCtr="0"/>
          <a:lstStyle>
            <a:lvl1pPr marL="0" indent="0" algn="ctr">
              <a:lnSpc>
                <a:spcPts val="2000"/>
              </a:lnSpc>
              <a:spcBef>
                <a:spcPts val="300"/>
              </a:spcBef>
              <a:spcAft>
                <a:spcPts val="600"/>
              </a:spcAft>
              <a:buFontTx/>
              <a:buNone/>
              <a:defRPr sz="1800" baseline="0"/>
            </a:lvl1pPr>
            <a:lvl2pPr marL="520700" indent="0">
              <a:buNone/>
              <a:defRPr/>
            </a:lvl2pPr>
            <a:lvl3pPr marL="976313" indent="0">
              <a:buNone/>
              <a:defRPr/>
            </a:lvl3pPr>
            <a:lvl4pPr marL="1427162" indent="0"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1737360" y="5230368"/>
            <a:ext cx="5687568" cy="274320"/>
          </a:xfrm>
          <a:prstGeom prst="rect">
            <a:avLst/>
          </a:prstGeom>
        </p:spPr>
        <p:txBody>
          <a:bodyPr vert="horz" anchor="t" anchorCtr="0"/>
          <a:lstStyle>
            <a:lvl1pPr marL="0" indent="0" algn="ctr">
              <a:lnSpc>
                <a:spcPts val="1400"/>
              </a:lnSpc>
              <a:spcBef>
                <a:spcPts val="300"/>
              </a:spcBef>
              <a:spcAft>
                <a:spcPts val="600"/>
              </a:spcAft>
              <a:buFontTx/>
              <a:buNone/>
              <a:defRPr sz="1200" b="1" i="0" baseline="0"/>
            </a:lvl1pPr>
            <a:lvl2pPr marL="520700" indent="0">
              <a:buNone/>
              <a:defRPr/>
            </a:lvl2pPr>
            <a:lvl3pPr marL="976313" indent="0">
              <a:buNone/>
              <a:defRPr/>
            </a:lvl3pPr>
            <a:lvl4pPr marL="1427162" indent="0"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80397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theme" Target="../theme/theme1.xml"/><Relationship Id="rId12" Type="http://schemas.openxmlformats.org/officeDocument/2006/relationships/image" Target="../media/image1.png"/><Relationship Id="rId13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941832" y="100584"/>
            <a:ext cx="7260336" cy="8138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64" tIns="46033" rIns="92064" bIns="46033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  <a:endParaRPr lang="en-US" altLang="en-US" dirty="0"/>
          </a:p>
        </p:txBody>
      </p:sp>
      <p:sp>
        <p:nvSpPr>
          <p:cNvPr id="1032" name="Freeform 8"/>
          <p:cNvSpPr>
            <a:spLocks/>
          </p:cNvSpPr>
          <p:nvPr/>
        </p:nvSpPr>
        <p:spPr bwMode="auto">
          <a:xfrm>
            <a:off x="0" y="950976"/>
            <a:ext cx="9144000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6144" y="0"/>
              </a:cxn>
              <a:cxn ang="0">
                <a:pos x="0" y="0"/>
              </a:cxn>
            </a:cxnLst>
            <a:rect l="0" t="0" r="r" b="b"/>
            <a:pathLst>
              <a:path w="6145" h="1">
                <a:moveTo>
                  <a:pt x="0" y="0"/>
                </a:moveTo>
                <a:lnTo>
                  <a:pt x="6144" y="0"/>
                </a:lnTo>
                <a:lnTo>
                  <a:pt x="0" y="0"/>
                </a:lnTo>
              </a:path>
            </a:pathLst>
          </a:custGeom>
          <a:noFill/>
          <a:ln w="22225" cap="flat" cmpd="sng">
            <a:solidFill>
              <a:schemeClr val="accent4"/>
            </a:solidFill>
            <a:prstDash val="solid"/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48" name="Rectangle 24"/>
          <p:cNvSpPr>
            <a:spLocks noChangeArrowheads="1"/>
          </p:cNvSpPr>
          <p:nvPr/>
        </p:nvSpPr>
        <p:spPr bwMode="auto">
          <a:xfrm>
            <a:off x="320040" y="6455664"/>
            <a:ext cx="1088136" cy="219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t" anchorCtr="0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700" b="0" i="0" dirty="0" smtClean="0"/>
              <a:t>Presentation</a:t>
            </a:r>
            <a:r>
              <a:rPr lang="en-US" altLang="en-US" sz="700" b="0" i="0" baseline="0" dirty="0" smtClean="0"/>
              <a:t> Name - </a:t>
            </a:r>
            <a:fld id="{321F32AB-3DDB-C54A-A434-42EC1FB733CD}" type="slidenum">
              <a:rPr lang="en-US" altLang="en-US" sz="700" b="0" i="0" smtClean="0"/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altLang="en-US" sz="700" b="0" i="0" baseline="0" dirty="0" smtClean="0"/>
          </a:p>
          <a:p>
            <a:pPr algn="l">
              <a:lnSpc>
                <a:spcPct val="100000"/>
              </a:lnSpc>
            </a:pPr>
            <a:r>
              <a:rPr lang="en-US" altLang="en-US" sz="700" b="0" i="0" baseline="0" dirty="0" smtClean="0"/>
              <a:t>Author Initials  MM/DD/YY</a:t>
            </a:r>
          </a:p>
        </p:txBody>
      </p:sp>
      <p:sp>
        <p:nvSpPr>
          <p:cNvPr id="11" name="Freeform 8"/>
          <p:cNvSpPr>
            <a:spLocks/>
          </p:cNvSpPr>
          <p:nvPr/>
        </p:nvSpPr>
        <p:spPr bwMode="auto">
          <a:xfrm>
            <a:off x="0" y="6355080"/>
            <a:ext cx="9144000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6144" y="0"/>
              </a:cxn>
              <a:cxn ang="0">
                <a:pos x="0" y="0"/>
              </a:cxn>
            </a:cxnLst>
            <a:rect l="0" t="0" r="r" b="b"/>
            <a:pathLst>
              <a:path w="6145" h="1">
                <a:moveTo>
                  <a:pt x="0" y="0"/>
                </a:moveTo>
                <a:lnTo>
                  <a:pt x="6144" y="0"/>
                </a:lnTo>
                <a:lnTo>
                  <a:pt x="0" y="0"/>
                </a:lnTo>
              </a:path>
            </a:pathLst>
          </a:custGeom>
          <a:noFill/>
          <a:ln w="22225" cap="flat" cmpd="sng">
            <a:solidFill>
              <a:schemeClr val="accent4"/>
            </a:solidFill>
            <a:prstDash val="solid"/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 2" descr="LL_Logo_blue_nomark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5704" y="6473952"/>
            <a:ext cx="2023269" cy="230071"/>
          </a:xfrm>
          <a:prstGeom prst="rect">
            <a:avLst/>
          </a:prstGeom>
        </p:spPr>
      </p:pic>
      <p:pic>
        <p:nvPicPr>
          <p:cNvPr id="6" name="Picture 5" descr="LL_Logo_alone_blue.pn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" y="246888"/>
            <a:ext cx="548658" cy="531101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5" r:id="rId3"/>
    <p:sldLayoutId id="2147483654" r:id="rId4"/>
    <p:sldLayoutId id="2147483662" r:id="rId5"/>
    <p:sldLayoutId id="2147483656" r:id="rId6"/>
    <p:sldLayoutId id="2147483658" r:id="rId7"/>
    <p:sldLayoutId id="2147483659" r:id="rId8"/>
    <p:sldLayoutId id="2147483660" r:id="rId9"/>
    <p:sldLayoutId id="2147483661" r:id="rId10"/>
  </p:sldLayoutIdLst>
  <p:txStyles>
    <p:titleStyle>
      <a:lvl1pPr algn="ctr" rtl="0" eaLnBrk="1" fontAlgn="base" hangingPunct="1">
        <a:lnSpc>
          <a:spcPts val="2800"/>
        </a:lnSpc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lnSpc>
          <a:spcPts val="3000"/>
        </a:lnSpc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pitchFamily="-110" charset="0"/>
        </a:defRPr>
      </a:lvl2pPr>
      <a:lvl3pPr algn="ctr" rtl="0" eaLnBrk="1" fontAlgn="base" hangingPunct="1">
        <a:lnSpc>
          <a:spcPts val="3000"/>
        </a:lnSpc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pitchFamily="-110" charset="0"/>
        </a:defRPr>
      </a:lvl3pPr>
      <a:lvl4pPr algn="ctr" rtl="0" eaLnBrk="1" fontAlgn="base" hangingPunct="1">
        <a:lnSpc>
          <a:spcPts val="3000"/>
        </a:lnSpc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pitchFamily="-110" charset="0"/>
        </a:defRPr>
      </a:lvl4pPr>
      <a:lvl5pPr algn="ctr" rtl="0" eaLnBrk="1" fontAlgn="base" hangingPunct="1">
        <a:lnSpc>
          <a:spcPts val="3000"/>
        </a:lnSpc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pitchFamily="-110" charset="0"/>
        </a:defRPr>
      </a:lvl5pPr>
      <a:lvl6pPr marL="457200" algn="ctr" rtl="0" eaLnBrk="1" fontAlgn="base" hangingPunct="1">
        <a:lnSpc>
          <a:spcPts val="3000"/>
        </a:lnSpc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pitchFamily="-110" charset="0"/>
        </a:defRPr>
      </a:lvl6pPr>
      <a:lvl7pPr marL="914400" algn="ctr" rtl="0" eaLnBrk="1" fontAlgn="base" hangingPunct="1">
        <a:lnSpc>
          <a:spcPts val="3000"/>
        </a:lnSpc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pitchFamily="-110" charset="0"/>
        </a:defRPr>
      </a:lvl7pPr>
      <a:lvl8pPr marL="1371600" algn="ctr" rtl="0" eaLnBrk="1" fontAlgn="base" hangingPunct="1">
        <a:lnSpc>
          <a:spcPts val="3000"/>
        </a:lnSpc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pitchFamily="-110" charset="0"/>
        </a:defRPr>
      </a:lvl8pPr>
      <a:lvl9pPr marL="1828800" algn="ctr" rtl="0" eaLnBrk="1" fontAlgn="base" hangingPunct="1">
        <a:lnSpc>
          <a:spcPts val="3000"/>
        </a:lnSpc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pitchFamily="-110" charset="0"/>
        </a:defRPr>
      </a:lvl9pPr>
    </p:titleStyle>
    <p:bodyStyle>
      <a:lvl1pPr marL="342900" indent="-342900" algn="l" rtl="0" eaLnBrk="1" fontAlgn="base" hangingPunct="1">
        <a:lnSpc>
          <a:spcPct val="90000"/>
        </a:lnSpc>
        <a:spcBef>
          <a:spcPct val="25000"/>
        </a:spcBef>
        <a:spcAft>
          <a:spcPct val="0"/>
        </a:spcAft>
        <a:buSzPct val="125000"/>
        <a:buChar char="•"/>
        <a:defRPr sz="2000" b="1">
          <a:solidFill>
            <a:schemeClr val="tx1"/>
          </a:solidFill>
          <a:latin typeface="+mn-lt"/>
          <a:ea typeface="+mn-ea"/>
          <a:cs typeface="+mn-cs"/>
        </a:defRPr>
      </a:lvl1pPr>
      <a:lvl2pPr marL="862013" indent="-341313" algn="l" rtl="0" eaLnBrk="1" fontAlgn="base" hangingPunct="1">
        <a:lnSpc>
          <a:spcPct val="90000"/>
        </a:lnSpc>
        <a:spcBef>
          <a:spcPct val="25000"/>
        </a:spcBef>
        <a:spcAft>
          <a:spcPct val="0"/>
        </a:spcAft>
        <a:buSzPct val="100000"/>
        <a:buChar char="–"/>
        <a:defRPr b="1">
          <a:solidFill>
            <a:schemeClr val="tx1"/>
          </a:solidFill>
          <a:latin typeface="+mn-lt"/>
          <a:ea typeface="ＭＳ Ｐゴシック" pitchFamily="-110" charset="-128"/>
        </a:defRPr>
      </a:lvl2pPr>
      <a:lvl3pPr marL="1204913" indent="-228600" algn="l" rtl="0" eaLnBrk="1" fontAlgn="base" hangingPunct="1">
        <a:lnSpc>
          <a:spcPct val="90000"/>
        </a:lnSpc>
        <a:spcBef>
          <a:spcPct val="25000"/>
        </a:spcBef>
        <a:spcAft>
          <a:spcPct val="0"/>
        </a:spcAft>
        <a:buSzPct val="100000"/>
        <a:buChar char=" "/>
        <a:defRPr sz="1600" b="1">
          <a:solidFill>
            <a:schemeClr val="tx1"/>
          </a:solidFill>
          <a:latin typeface="+mn-lt"/>
          <a:ea typeface="ＭＳ Ｐゴシック" pitchFamily="-110" charset="-128"/>
        </a:defRPr>
      </a:lvl3pPr>
      <a:lvl4pPr marL="1546225" indent="-119063" algn="l" rtl="0" eaLnBrk="1" fontAlgn="base" hangingPunct="1">
        <a:lnSpc>
          <a:spcPct val="90000"/>
        </a:lnSpc>
        <a:spcBef>
          <a:spcPct val="25000"/>
        </a:spcBef>
        <a:spcAft>
          <a:spcPct val="0"/>
        </a:spcAft>
        <a:buSzPct val="100000"/>
        <a:buChar char=" "/>
        <a:defRPr sz="1400" b="1">
          <a:solidFill>
            <a:schemeClr val="tx1"/>
          </a:solidFill>
          <a:latin typeface="+mn-lt"/>
          <a:ea typeface="ＭＳ Ｐゴシック" pitchFamily="-110" charset="-128"/>
        </a:defRPr>
      </a:lvl4pPr>
      <a:lvl5pPr marL="1828800" algn="l" rtl="0" eaLnBrk="1" fontAlgn="base" hangingPunct="1">
        <a:lnSpc>
          <a:spcPct val="90000"/>
        </a:lnSpc>
        <a:spcBef>
          <a:spcPct val="25000"/>
        </a:spcBef>
        <a:spcAft>
          <a:spcPct val="0"/>
        </a:spcAft>
        <a:buSzPct val="100000"/>
        <a:buChar char=" "/>
        <a:defRPr sz="1400" b="1">
          <a:solidFill>
            <a:schemeClr val="tx1"/>
          </a:solidFill>
          <a:latin typeface="+mn-lt"/>
          <a:ea typeface="ＭＳ Ｐゴシック" pitchFamily="-110" charset="-128"/>
        </a:defRPr>
      </a:lvl5pPr>
      <a:lvl6pPr marL="2286000" algn="l" rtl="0" eaLnBrk="1" fontAlgn="base" hangingPunct="1">
        <a:lnSpc>
          <a:spcPct val="90000"/>
        </a:lnSpc>
        <a:spcBef>
          <a:spcPct val="25000"/>
        </a:spcBef>
        <a:spcAft>
          <a:spcPct val="0"/>
        </a:spcAft>
        <a:buSzPct val="100000"/>
        <a:buChar char=" "/>
        <a:defRPr sz="1400" b="1">
          <a:solidFill>
            <a:schemeClr val="tx1"/>
          </a:solidFill>
          <a:latin typeface="+mn-lt"/>
          <a:ea typeface="ＭＳ Ｐゴシック" pitchFamily="-110" charset="-128"/>
        </a:defRPr>
      </a:lvl6pPr>
      <a:lvl7pPr marL="2743200" algn="l" rtl="0" eaLnBrk="1" fontAlgn="base" hangingPunct="1">
        <a:lnSpc>
          <a:spcPct val="90000"/>
        </a:lnSpc>
        <a:spcBef>
          <a:spcPct val="25000"/>
        </a:spcBef>
        <a:spcAft>
          <a:spcPct val="0"/>
        </a:spcAft>
        <a:buSzPct val="100000"/>
        <a:buChar char=" "/>
        <a:defRPr sz="1400" b="1">
          <a:solidFill>
            <a:schemeClr val="tx1"/>
          </a:solidFill>
          <a:latin typeface="+mn-lt"/>
          <a:ea typeface="ＭＳ Ｐゴシック" pitchFamily="-110" charset="-128"/>
        </a:defRPr>
      </a:lvl7pPr>
      <a:lvl8pPr marL="3200400" algn="l" rtl="0" eaLnBrk="1" fontAlgn="base" hangingPunct="1">
        <a:lnSpc>
          <a:spcPct val="90000"/>
        </a:lnSpc>
        <a:spcBef>
          <a:spcPct val="25000"/>
        </a:spcBef>
        <a:spcAft>
          <a:spcPct val="0"/>
        </a:spcAft>
        <a:buSzPct val="100000"/>
        <a:buChar char=" "/>
        <a:defRPr sz="1400" b="1">
          <a:solidFill>
            <a:schemeClr val="tx1"/>
          </a:solidFill>
          <a:latin typeface="+mn-lt"/>
          <a:ea typeface="ＭＳ Ｐゴシック" pitchFamily="-110" charset="-128"/>
        </a:defRPr>
      </a:lvl8pPr>
      <a:lvl9pPr marL="3657600" algn="l" rtl="0" eaLnBrk="1" fontAlgn="base" hangingPunct="1">
        <a:lnSpc>
          <a:spcPct val="90000"/>
        </a:lnSpc>
        <a:spcBef>
          <a:spcPct val="25000"/>
        </a:spcBef>
        <a:spcAft>
          <a:spcPct val="0"/>
        </a:spcAft>
        <a:buSzPct val="100000"/>
        <a:buChar char=" "/>
        <a:defRPr sz="1400" b="1">
          <a:solidFill>
            <a:schemeClr val="tx1"/>
          </a:solidFill>
          <a:latin typeface="+mn-lt"/>
          <a:ea typeface="ＭＳ Ｐゴシック" pitchFamily="-110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b="25041"/>
          <a:stretch/>
        </p:blipFill>
        <p:spPr>
          <a:xfrm>
            <a:off x="4648200" y="3962400"/>
            <a:ext cx="4267200" cy="2132436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  <a:latin typeface="+mn-lt"/>
                <a:cs typeface="Arial Black"/>
              </a:rPr>
              <a:t>Sabin Park</a:t>
            </a:r>
            <a:endParaRPr lang="en-US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16" name="Content Placeholder 15"/>
          <p:cNvPicPr>
            <a:picLocks noGrp="1" noChangeAspect="1"/>
          </p:cNvPicPr>
          <p:nvPr>
            <p:ph idx="1"/>
          </p:nvPr>
        </p:nvPicPr>
        <p:blipFill>
          <a:blip r:embed="rId4"/>
          <a:srcRect l="8586" r="8586"/>
          <a:stretch>
            <a:fillRect/>
          </a:stretch>
        </p:blipFill>
        <p:spPr/>
      </p:pic>
      <p:sp>
        <p:nvSpPr>
          <p:cNvPr id="14" name="Content Placeholder 1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 smtClean="0"/>
              <a:t>Air Force Academy </a:t>
            </a:r>
            <a:r>
              <a:rPr lang="en-US" dirty="0" smtClean="0"/>
              <a:t>Senior</a:t>
            </a:r>
            <a:endParaRPr lang="en-US" dirty="0" smtClean="0"/>
          </a:p>
          <a:p>
            <a:r>
              <a:rPr lang="en-US" dirty="0" smtClean="0"/>
              <a:t>Computer </a:t>
            </a:r>
            <a:r>
              <a:rPr lang="en-US" dirty="0" smtClean="0"/>
              <a:t>Engineering major</a:t>
            </a:r>
            <a:endParaRPr lang="en-US" dirty="0" smtClean="0"/>
          </a:p>
          <a:p>
            <a:r>
              <a:rPr lang="en-US" dirty="0" smtClean="0"/>
              <a:t>Glider </a:t>
            </a:r>
            <a:r>
              <a:rPr lang="en-US" dirty="0" smtClean="0"/>
              <a:t>Instructor Pilot</a:t>
            </a:r>
            <a:endParaRPr lang="en-US" dirty="0" smtClean="0"/>
          </a:p>
          <a:p>
            <a:r>
              <a:rPr lang="en-US" dirty="0" smtClean="0"/>
              <a:t>Mentor: Jeff McLamb</a:t>
            </a:r>
            <a:endParaRPr lang="en-US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8200" y="3352800"/>
            <a:ext cx="2286000" cy="1526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3163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Sabin Park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Learning x86 architectural details ahead of OS coursework next semester</a:t>
            </a:r>
          </a:p>
          <a:p>
            <a:r>
              <a:rPr lang="en-US" dirty="0" smtClean="0"/>
              <a:t>Introduction to exploitation via </a:t>
            </a:r>
            <a:r>
              <a:rPr lang="en-US" i="1" dirty="0" smtClean="0"/>
              <a:t>exploit-</a:t>
            </a:r>
            <a:r>
              <a:rPr lang="en-US" i="1" dirty="0" err="1" smtClean="0"/>
              <a:t>exercises.com</a:t>
            </a:r>
            <a:r>
              <a:rPr lang="en-US" i="1" dirty="0" smtClean="0"/>
              <a:t> </a:t>
            </a:r>
            <a:r>
              <a:rPr lang="en-US" dirty="0" smtClean="0"/>
              <a:t>and </a:t>
            </a:r>
            <a:r>
              <a:rPr lang="en-US" u="sng" dirty="0" smtClean="0"/>
              <a:t>Hacking: The Art of Exploitation</a:t>
            </a:r>
          </a:p>
          <a:p>
            <a:r>
              <a:rPr lang="en-US" dirty="0" smtClean="0"/>
              <a:t>Get </a:t>
            </a:r>
            <a:r>
              <a:rPr lang="en-US" dirty="0" smtClean="0"/>
              <a:t>familiar with QEMU/KVM architecture</a:t>
            </a:r>
          </a:p>
          <a:p>
            <a:r>
              <a:rPr lang="en-US" dirty="0" smtClean="0"/>
              <a:t>Write a plugin to QEMU (custom QMP) for use on the FROSTBITE project</a:t>
            </a:r>
            <a:endParaRPr lang="en-US" dirty="0"/>
          </a:p>
        </p:txBody>
      </p:sp>
      <p:pic>
        <p:nvPicPr>
          <p:cNvPr id="5" name="Picture 4" descr="Screen Shot 2015-06-09 at 10.10.00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799" y="1219200"/>
            <a:ext cx="3822391" cy="2286000"/>
          </a:xfrm>
          <a:prstGeom prst="rect">
            <a:avLst/>
          </a:prstGeom>
        </p:spPr>
      </p:pic>
      <p:pic>
        <p:nvPicPr>
          <p:cNvPr id="6" name="Picture 5" descr="Screen Shot 2015-06-09 at 4.43.0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3886200"/>
            <a:ext cx="16002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208010"/>
      </p:ext>
    </p:extLst>
  </p:cSld>
  <p:clrMapOvr>
    <a:masterClrMapping/>
  </p:clrMapOvr>
</p:sld>
</file>

<file path=ppt/theme/theme1.xml><?xml version="1.0" encoding="utf-8"?>
<a:theme xmlns:a="http://schemas.openxmlformats.org/drawingml/2006/main" name="Lincoln_2012_vDec10">
  <a:themeElements>
    <a:clrScheme name="Custom 1 1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3767"/>
      </a:accent4>
      <a:accent5>
        <a:srgbClr val="D2DCF2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 Them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5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rtlCol="0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400" b="1" i="0" u="none" strike="noStrike" cap="none" normalizeH="0" baseline="0" dirty="0" smtClean="0">
            <a:ln>
              <a:noFill/>
            </a:ln>
            <a:solidFill>
              <a:schemeClr val="tx1"/>
            </a:solidFill>
            <a:effectLst/>
            <a:latin typeface="Arial" pitchFamily="-110" charset="0"/>
          </a:defRPr>
        </a:defPPr>
      </a:lstStyle>
    </a:spDef>
    <a:lnDef>
      <a:spPr bwMode="auto"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/>
      <a:lstStyle/>
    </a:lnDef>
    <a:txDef>
      <a:spPr>
        <a:noFill/>
      </a:spPr>
      <a:bodyPr wrap="square" rtlCol="0">
        <a:spAutoFit/>
      </a:bodyPr>
      <a:lstStyle>
        <a:defPPr algn="ctr">
          <a:defRPr sz="1400" b="1" dirty="0"/>
        </a:defPPr>
      </a:lstStyle>
    </a:tx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Lincoln_2012_vDec10.potx</Template>
  <TotalTime>563</TotalTime>
  <Pages>1</Pages>
  <Words>65</Words>
  <Application>Microsoft Macintosh PowerPoint</Application>
  <PresentationFormat>On-screen Show (4:3)</PresentationFormat>
  <Paragraphs>11</Paragraphs>
  <Slides>2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3" baseType="lpstr">
      <vt:lpstr>Lincoln_2012_vDec10</vt:lpstr>
      <vt:lpstr>Sabin Park</vt:lpstr>
      <vt:lpstr>Sabin Park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keywords/>
  <dc:description/>
  <cp:lastModifiedBy>Sabin Park</cp:lastModifiedBy>
  <cp:revision>63</cp:revision>
  <cp:lastPrinted>2001-06-18T18:57:59Z</cp:lastPrinted>
  <dcterms:created xsi:type="dcterms:W3CDTF">2008-05-27T20:28:58Z</dcterms:created>
  <dcterms:modified xsi:type="dcterms:W3CDTF">2015-06-10T12:36:22Z</dcterms:modified>
  <cp:category/>
</cp:coreProperties>
</file>